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73" r:id="rId4"/>
    <p:sldId id="272" r:id="rId5"/>
    <p:sldId id="282" r:id="rId6"/>
    <p:sldId id="283" r:id="rId7"/>
    <p:sldId id="284" r:id="rId8"/>
    <p:sldId id="285" r:id="rId9"/>
    <p:sldId id="286" r:id="rId10"/>
    <p:sldId id="287" r:id="rId11"/>
    <p:sldId id="28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AE0C1E-384D-41DD-A44F-3ED1E84D8DE9}" v="518" dt="2023-01-15T22:46:56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45" d="100"/>
          <a:sy n="45" d="100"/>
        </p:scale>
        <p:origin x="69" y="12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BDAE0C1E-384D-41DD-A44F-3ED1E84D8DE9}"/>
    <pc:docChg chg="custSel addSld delSld modSld sldOrd">
      <pc:chgData name="Michael Kuniega" userId="999f7fd1-0dc3-4cba-81fd-6a42a8d75a98" providerId="ADAL" clId="{BDAE0C1E-384D-41DD-A44F-3ED1E84D8DE9}" dt="2023-01-15T22:47:01.494" v="1047" actId="14100"/>
      <pc:docMkLst>
        <pc:docMk/>
      </pc:docMkLst>
      <pc:sldChg chg="modSp mod">
        <pc:chgData name="Michael Kuniega" userId="999f7fd1-0dc3-4cba-81fd-6a42a8d75a98" providerId="ADAL" clId="{BDAE0C1E-384D-41DD-A44F-3ED1E84D8DE9}" dt="2023-01-15T22:02:15.306" v="27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BDAE0C1E-384D-41DD-A44F-3ED1E84D8DE9}" dt="2023-01-15T22:02:15.306" v="27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modSp mod">
        <pc:chgData name="Michael Kuniega" userId="999f7fd1-0dc3-4cba-81fd-6a42a8d75a98" providerId="ADAL" clId="{BDAE0C1E-384D-41DD-A44F-3ED1E84D8DE9}" dt="2023-01-15T22:23:10.836" v="573"/>
        <pc:sldMkLst>
          <pc:docMk/>
          <pc:sldMk cId="3265181344" sldId="270"/>
        </pc:sldMkLst>
        <pc:spChg chg="mod">
          <ac:chgData name="Michael Kuniega" userId="999f7fd1-0dc3-4cba-81fd-6a42a8d75a98" providerId="ADAL" clId="{BDAE0C1E-384D-41DD-A44F-3ED1E84D8DE9}" dt="2023-01-15T22:23:10.836" v="573"/>
          <ac:spMkLst>
            <pc:docMk/>
            <pc:sldMk cId="3265181344" sldId="270"/>
            <ac:spMk id="7" creationId="{3BC09974-9CD5-A1D2-7805-7C1EB46DE2DA}"/>
          </ac:spMkLst>
        </pc:spChg>
      </pc:sldChg>
      <pc:sldChg chg="del">
        <pc:chgData name="Michael Kuniega" userId="999f7fd1-0dc3-4cba-81fd-6a42a8d75a98" providerId="ADAL" clId="{BDAE0C1E-384D-41DD-A44F-3ED1E84D8DE9}" dt="2023-01-15T22:21:56.172" v="495" actId="47"/>
        <pc:sldMkLst>
          <pc:docMk/>
          <pc:sldMk cId="3387198334" sldId="271"/>
        </pc:sldMkLst>
      </pc:sldChg>
      <pc:sldChg chg="addSp modSp mod">
        <pc:chgData name="Michael Kuniega" userId="999f7fd1-0dc3-4cba-81fd-6a42a8d75a98" providerId="ADAL" clId="{BDAE0C1E-384D-41DD-A44F-3ED1E84D8DE9}" dt="2023-01-15T22:25:37.748" v="624" actId="1076"/>
        <pc:sldMkLst>
          <pc:docMk/>
          <pc:sldMk cId="3429987569" sldId="272"/>
        </pc:sldMkLst>
        <pc:spChg chg="add mod">
          <ac:chgData name="Michael Kuniega" userId="999f7fd1-0dc3-4cba-81fd-6a42a8d75a98" providerId="ADAL" clId="{BDAE0C1E-384D-41DD-A44F-3ED1E84D8DE9}" dt="2023-01-15T22:23:19.551" v="575" actId="20577"/>
          <ac:spMkLst>
            <pc:docMk/>
            <pc:sldMk cId="3429987569" sldId="272"/>
            <ac:spMk id="2" creationId="{C1DA03BA-B9CF-EF8B-9A59-809E72914FE5}"/>
          </ac:spMkLst>
        </pc:spChg>
        <pc:spChg chg="mod">
          <ac:chgData name="Michael Kuniega" userId="999f7fd1-0dc3-4cba-81fd-6a42a8d75a98" providerId="ADAL" clId="{BDAE0C1E-384D-41DD-A44F-3ED1E84D8DE9}" dt="2023-01-15T22:24:26.914" v="592" actId="20577"/>
          <ac:spMkLst>
            <pc:docMk/>
            <pc:sldMk cId="3429987569" sldId="272"/>
            <ac:spMk id="7" creationId="{3BC09974-9CD5-A1D2-7805-7C1EB46DE2DA}"/>
          </ac:spMkLst>
        </pc:spChg>
        <pc:spChg chg="add mod">
          <ac:chgData name="Michael Kuniega" userId="999f7fd1-0dc3-4cba-81fd-6a42a8d75a98" providerId="ADAL" clId="{BDAE0C1E-384D-41DD-A44F-3ED1E84D8DE9}" dt="2023-01-15T22:24:47.426" v="602" actId="20577"/>
          <ac:spMkLst>
            <pc:docMk/>
            <pc:sldMk cId="3429987569" sldId="272"/>
            <ac:spMk id="8" creationId="{5066029A-F1A7-CFCF-891D-A1A4E0887533}"/>
          </ac:spMkLst>
        </pc:spChg>
        <pc:spChg chg="add mod">
          <ac:chgData name="Michael Kuniega" userId="999f7fd1-0dc3-4cba-81fd-6a42a8d75a98" providerId="ADAL" clId="{BDAE0C1E-384D-41DD-A44F-3ED1E84D8DE9}" dt="2023-01-15T22:25:11.519" v="614" actId="6549"/>
          <ac:spMkLst>
            <pc:docMk/>
            <pc:sldMk cId="3429987569" sldId="272"/>
            <ac:spMk id="9" creationId="{6FBADAD5-2DED-747A-7DAA-BCFB8D087434}"/>
          </ac:spMkLst>
        </pc:spChg>
        <pc:spChg chg="add mod">
          <ac:chgData name="Michael Kuniega" userId="999f7fd1-0dc3-4cba-81fd-6a42a8d75a98" providerId="ADAL" clId="{BDAE0C1E-384D-41DD-A44F-3ED1E84D8DE9}" dt="2023-01-15T22:25:31.411" v="623" actId="6549"/>
          <ac:spMkLst>
            <pc:docMk/>
            <pc:sldMk cId="3429987569" sldId="272"/>
            <ac:spMk id="10" creationId="{E0ADE81D-2407-7EFB-A1E0-EFACD01E42C8}"/>
          </ac:spMkLst>
        </pc:spChg>
        <pc:cxnChg chg="add mod">
          <ac:chgData name="Michael Kuniega" userId="999f7fd1-0dc3-4cba-81fd-6a42a8d75a98" providerId="ADAL" clId="{BDAE0C1E-384D-41DD-A44F-3ED1E84D8DE9}" dt="2023-01-15T22:23:37.999" v="578"/>
          <ac:cxnSpMkLst>
            <pc:docMk/>
            <pc:sldMk cId="3429987569" sldId="272"/>
            <ac:cxnSpMk id="3" creationId="{713FA8B6-19CE-34F9-87EB-079319820948}"/>
          </ac:cxnSpMkLst>
        </pc:cxnChg>
        <pc:cxnChg chg="add mod">
          <ac:chgData name="Michael Kuniega" userId="999f7fd1-0dc3-4cba-81fd-6a42a8d75a98" providerId="ADAL" clId="{BDAE0C1E-384D-41DD-A44F-3ED1E84D8DE9}" dt="2023-01-15T22:24:03.025" v="584" actId="1076"/>
          <ac:cxnSpMkLst>
            <pc:docMk/>
            <pc:sldMk cId="3429987569" sldId="272"/>
            <ac:cxnSpMk id="4" creationId="{89410983-30A0-E5EE-D67F-D72358F97EC7}"/>
          </ac:cxnSpMkLst>
        </pc:cxnChg>
        <pc:cxnChg chg="add mod">
          <ac:chgData name="Michael Kuniega" userId="999f7fd1-0dc3-4cba-81fd-6a42a8d75a98" providerId="ADAL" clId="{BDAE0C1E-384D-41DD-A44F-3ED1E84D8DE9}" dt="2023-01-15T22:24:05.524" v="585" actId="1076"/>
          <ac:cxnSpMkLst>
            <pc:docMk/>
            <pc:sldMk cId="3429987569" sldId="272"/>
            <ac:cxnSpMk id="5" creationId="{A1E42255-A2A2-33F7-585E-851336EC8BD8}"/>
          </ac:cxnSpMkLst>
        </pc:cxnChg>
        <pc:cxnChg chg="add mod">
          <ac:chgData name="Michael Kuniega" userId="999f7fd1-0dc3-4cba-81fd-6a42a8d75a98" providerId="ADAL" clId="{BDAE0C1E-384D-41DD-A44F-3ED1E84D8DE9}" dt="2023-01-15T22:25:37.748" v="624" actId="1076"/>
          <ac:cxnSpMkLst>
            <pc:docMk/>
            <pc:sldMk cId="3429987569" sldId="272"/>
            <ac:cxnSpMk id="6" creationId="{CB35BD2E-473E-CF26-0BCC-BB5E16934A4E}"/>
          </ac:cxnSpMkLst>
        </pc:cxnChg>
      </pc:sldChg>
      <pc:sldChg chg="addSp delSp modSp mod ord">
        <pc:chgData name="Michael Kuniega" userId="999f7fd1-0dc3-4cba-81fd-6a42a8d75a98" providerId="ADAL" clId="{BDAE0C1E-384D-41DD-A44F-3ED1E84D8DE9}" dt="2023-01-15T22:21:04.076" v="494" actId="1076"/>
        <pc:sldMkLst>
          <pc:docMk/>
          <pc:sldMk cId="64956003" sldId="273"/>
        </pc:sldMkLst>
        <pc:spChg chg="mod">
          <ac:chgData name="Michael Kuniega" userId="999f7fd1-0dc3-4cba-81fd-6a42a8d75a98" providerId="ADAL" clId="{BDAE0C1E-384D-41DD-A44F-3ED1E84D8DE9}" dt="2023-01-15T22:18:09.947" v="195" actId="1076"/>
          <ac:spMkLst>
            <pc:docMk/>
            <pc:sldMk cId="64956003" sldId="273"/>
            <ac:spMk id="2" creationId="{F1A5880C-3830-AECD-A3F8-B472EDCE6710}"/>
          </ac:spMkLst>
        </pc:spChg>
        <pc:spChg chg="add mod">
          <ac:chgData name="Michael Kuniega" userId="999f7fd1-0dc3-4cba-81fd-6a42a8d75a98" providerId="ADAL" clId="{BDAE0C1E-384D-41DD-A44F-3ED1E84D8DE9}" dt="2023-01-15T22:21:04.076" v="494" actId="1076"/>
          <ac:spMkLst>
            <pc:docMk/>
            <pc:sldMk cId="64956003" sldId="273"/>
            <ac:spMk id="3" creationId="{9FC04160-6FEF-A57A-952D-33C6345CD9A5}"/>
          </ac:spMkLst>
        </pc:spChg>
        <pc:spChg chg="del">
          <ac:chgData name="Michael Kuniega" userId="999f7fd1-0dc3-4cba-81fd-6a42a8d75a98" providerId="ADAL" clId="{BDAE0C1E-384D-41DD-A44F-3ED1E84D8DE9}" dt="2023-01-15T22:18:12.841" v="196" actId="478"/>
          <ac:spMkLst>
            <pc:docMk/>
            <pc:sldMk cId="64956003" sldId="273"/>
            <ac:spMk id="7" creationId="{3BC09974-9CD5-A1D2-7805-7C1EB46DE2DA}"/>
          </ac:spMkLst>
        </pc:spChg>
      </pc:sldChg>
      <pc:sldChg chg="del">
        <pc:chgData name="Michael Kuniega" userId="999f7fd1-0dc3-4cba-81fd-6a42a8d75a98" providerId="ADAL" clId="{BDAE0C1E-384D-41DD-A44F-3ED1E84D8DE9}" dt="2023-01-15T22:26:14.610" v="626" actId="47"/>
        <pc:sldMkLst>
          <pc:docMk/>
          <pc:sldMk cId="2953345581" sldId="274"/>
        </pc:sldMkLst>
      </pc:sldChg>
      <pc:sldChg chg="del">
        <pc:chgData name="Michael Kuniega" userId="999f7fd1-0dc3-4cba-81fd-6a42a8d75a98" providerId="ADAL" clId="{BDAE0C1E-384D-41DD-A44F-3ED1E84D8DE9}" dt="2023-01-15T22:41:07.252" v="880" actId="47"/>
        <pc:sldMkLst>
          <pc:docMk/>
          <pc:sldMk cId="2090802111" sldId="275"/>
        </pc:sldMkLst>
      </pc:sldChg>
      <pc:sldChg chg="del">
        <pc:chgData name="Michael Kuniega" userId="999f7fd1-0dc3-4cba-81fd-6a42a8d75a98" providerId="ADAL" clId="{BDAE0C1E-384D-41DD-A44F-3ED1E84D8DE9}" dt="2023-01-15T22:41:06.665" v="879" actId="47"/>
        <pc:sldMkLst>
          <pc:docMk/>
          <pc:sldMk cId="2134527737" sldId="276"/>
        </pc:sldMkLst>
      </pc:sldChg>
      <pc:sldChg chg="del">
        <pc:chgData name="Michael Kuniega" userId="999f7fd1-0dc3-4cba-81fd-6a42a8d75a98" providerId="ADAL" clId="{BDAE0C1E-384D-41DD-A44F-3ED1E84D8DE9}" dt="2023-01-15T22:41:05.579" v="878" actId="47"/>
        <pc:sldMkLst>
          <pc:docMk/>
          <pc:sldMk cId="3213910559" sldId="277"/>
        </pc:sldMkLst>
      </pc:sldChg>
      <pc:sldChg chg="del">
        <pc:chgData name="Michael Kuniega" userId="999f7fd1-0dc3-4cba-81fd-6a42a8d75a98" providerId="ADAL" clId="{BDAE0C1E-384D-41DD-A44F-3ED1E84D8DE9}" dt="2023-01-15T22:41:05.284" v="877" actId="47"/>
        <pc:sldMkLst>
          <pc:docMk/>
          <pc:sldMk cId="3234005515" sldId="278"/>
        </pc:sldMkLst>
      </pc:sldChg>
      <pc:sldChg chg="del">
        <pc:chgData name="Michael Kuniega" userId="999f7fd1-0dc3-4cba-81fd-6a42a8d75a98" providerId="ADAL" clId="{BDAE0C1E-384D-41DD-A44F-3ED1E84D8DE9}" dt="2023-01-15T22:41:05.156" v="876" actId="47"/>
        <pc:sldMkLst>
          <pc:docMk/>
          <pc:sldMk cId="692079717" sldId="279"/>
        </pc:sldMkLst>
      </pc:sldChg>
      <pc:sldChg chg="del">
        <pc:chgData name="Michael Kuniega" userId="999f7fd1-0dc3-4cba-81fd-6a42a8d75a98" providerId="ADAL" clId="{BDAE0C1E-384D-41DD-A44F-3ED1E84D8DE9}" dt="2023-01-15T22:41:04.767" v="875" actId="47"/>
        <pc:sldMkLst>
          <pc:docMk/>
          <pc:sldMk cId="2362194752" sldId="280"/>
        </pc:sldMkLst>
      </pc:sldChg>
      <pc:sldChg chg="del">
        <pc:chgData name="Michael Kuniega" userId="999f7fd1-0dc3-4cba-81fd-6a42a8d75a98" providerId="ADAL" clId="{BDAE0C1E-384D-41DD-A44F-3ED1E84D8DE9}" dt="2023-01-15T22:41:04.425" v="874" actId="47"/>
        <pc:sldMkLst>
          <pc:docMk/>
          <pc:sldMk cId="340722904" sldId="281"/>
        </pc:sldMkLst>
      </pc:sldChg>
      <pc:sldChg chg="add">
        <pc:chgData name="Michael Kuniega" userId="999f7fd1-0dc3-4cba-81fd-6a42a8d75a98" providerId="ADAL" clId="{BDAE0C1E-384D-41DD-A44F-3ED1E84D8DE9}" dt="2023-01-15T22:26:08.722" v="625"/>
        <pc:sldMkLst>
          <pc:docMk/>
          <pc:sldMk cId="2613639096" sldId="282"/>
        </pc:sldMkLst>
      </pc:sldChg>
      <pc:sldChg chg="modSp add">
        <pc:chgData name="Michael Kuniega" userId="999f7fd1-0dc3-4cba-81fd-6a42a8d75a98" providerId="ADAL" clId="{BDAE0C1E-384D-41DD-A44F-3ED1E84D8DE9}" dt="2023-01-15T22:26:48.705" v="648" actId="20577"/>
        <pc:sldMkLst>
          <pc:docMk/>
          <pc:sldMk cId="1756030370" sldId="283"/>
        </pc:sldMkLst>
        <pc:spChg chg="mod">
          <ac:chgData name="Michael Kuniega" userId="999f7fd1-0dc3-4cba-81fd-6a42a8d75a98" providerId="ADAL" clId="{BDAE0C1E-384D-41DD-A44F-3ED1E84D8DE9}" dt="2023-01-15T22:26:48.705" v="648" actId="20577"/>
          <ac:spMkLst>
            <pc:docMk/>
            <pc:sldMk cId="1756030370" sldId="283"/>
            <ac:spMk id="7" creationId="{3BC09974-9CD5-A1D2-7805-7C1EB46DE2DA}"/>
          </ac:spMkLst>
        </pc:spChg>
      </pc:sldChg>
      <pc:sldChg chg="modSp mod">
        <pc:chgData name="Michael Kuniega" userId="999f7fd1-0dc3-4cba-81fd-6a42a8d75a98" providerId="ADAL" clId="{BDAE0C1E-384D-41DD-A44F-3ED1E84D8DE9}" dt="2023-01-15T22:30:13.307" v="873" actId="14100"/>
        <pc:sldMkLst>
          <pc:docMk/>
          <pc:sldMk cId="4147631027" sldId="284"/>
        </pc:sldMkLst>
        <pc:spChg chg="mod">
          <ac:chgData name="Michael Kuniega" userId="999f7fd1-0dc3-4cba-81fd-6a42a8d75a98" providerId="ADAL" clId="{BDAE0C1E-384D-41DD-A44F-3ED1E84D8DE9}" dt="2023-01-15T22:30:13.307" v="873" actId="14100"/>
          <ac:spMkLst>
            <pc:docMk/>
            <pc:sldMk cId="4147631027" sldId="284"/>
            <ac:spMk id="7" creationId="{3BC09974-9CD5-A1D2-7805-7C1EB46DE2DA}"/>
          </ac:spMkLst>
        </pc:spChg>
      </pc:sldChg>
      <pc:sldChg chg="modSp add mod">
        <pc:chgData name="Michael Kuniega" userId="999f7fd1-0dc3-4cba-81fd-6a42a8d75a98" providerId="ADAL" clId="{BDAE0C1E-384D-41DD-A44F-3ED1E84D8DE9}" dt="2023-01-15T22:45:05.225" v="1007" actId="1076"/>
        <pc:sldMkLst>
          <pc:docMk/>
          <pc:sldMk cId="136700750" sldId="285"/>
        </pc:sldMkLst>
        <pc:spChg chg="mod">
          <ac:chgData name="Michael Kuniega" userId="999f7fd1-0dc3-4cba-81fd-6a42a8d75a98" providerId="ADAL" clId="{BDAE0C1E-384D-41DD-A44F-3ED1E84D8DE9}" dt="2023-01-15T22:45:05.225" v="1007" actId="1076"/>
          <ac:spMkLst>
            <pc:docMk/>
            <pc:sldMk cId="136700750" sldId="285"/>
            <ac:spMk id="7" creationId="{3BC09974-9CD5-A1D2-7805-7C1EB46DE2DA}"/>
          </ac:spMkLst>
        </pc:spChg>
      </pc:sldChg>
      <pc:sldChg chg="modSp add">
        <pc:chgData name="Michael Kuniega" userId="999f7fd1-0dc3-4cba-81fd-6a42a8d75a98" providerId="ADAL" clId="{BDAE0C1E-384D-41DD-A44F-3ED1E84D8DE9}" dt="2023-01-15T22:45:50.744" v="1014" actId="20577"/>
        <pc:sldMkLst>
          <pc:docMk/>
          <pc:sldMk cId="4223358308" sldId="286"/>
        </pc:sldMkLst>
        <pc:spChg chg="mod">
          <ac:chgData name="Michael Kuniega" userId="999f7fd1-0dc3-4cba-81fd-6a42a8d75a98" providerId="ADAL" clId="{BDAE0C1E-384D-41DD-A44F-3ED1E84D8DE9}" dt="2023-01-15T22:45:50.744" v="1014" actId="20577"/>
          <ac:spMkLst>
            <pc:docMk/>
            <pc:sldMk cId="4223358308" sldId="286"/>
            <ac:spMk id="7" creationId="{3BC09974-9CD5-A1D2-7805-7C1EB46DE2DA}"/>
          </ac:spMkLst>
        </pc:spChg>
      </pc:sldChg>
      <pc:sldChg chg="modSp add">
        <pc:chgData name="Michael Kuniega" userId="999f7fd1-0dc3-4cba-81fd-6a42a8d75a98" providerId="ADAL" clId="{BDAE0C1E-384D-41DD-A44F-3ED1E84D8DE9}" dt="2023-01-15T22:46:08.743" v="1026" actId="20577"/>
        <pc:sldMkLst>
          <pc:docMk/>
          <pc:sldMk cId="985630358" sldId="287"/>
        </pc:sldMkLst>
        <pc:spChg chg="mod">
          <ac:chgData name="Michael Kuniega" userId="999f7fd1-0dc3-4cba-81fd-6a42a8d75a98" providerId="ADAL" clId="{BDAE0C1E-384D-41DD-A44F-3ED1E84D8DE9}" dt="2023-01-15T22:46:08.743" v="1026" actId="20577"/>
          <ac:spMkLst>
            <pc:docMk/>
            <pc:sldMk cId="985630358" sldId="287"/>
            <ac:spMk id="7" creationId="{3BC09974-9CD5-A1D2-7805-7C1EB46DE2DA}"/>
          </ac:spMkLst>
        </pc:spChg>
      </pc:sldChg>
      <pc:sldChg chg="modSp add mod">
        <pc:chgData name="Michael Kuniega" userId="999f7fd1-0dc3-4cba-81fd-6a42a8d75a98" providerId="ADAL" clId="{BDAE0C1E-384D-41DD-A44F-3ED1E84D8DE9}" dt="2023-01-15T22:47:01.494" v="1047" actId="14100"/>
        <pc:sldMkLst>
          <pc:docMk/>
          <pc:sldMk cId="923605852" sldId="288"/>
        </pc:sldMkLst>
        <pc:spChg chg="mod">
          <ac:chgData name="Michael Kuniega" userId="999f7fd1-0dc3-4cba-81fd-6a42a8d75a98" providerId="ADAL" clId="{BDAE0C1E-384D-41DD-A44F-3ED1E84D8DE9}" dt="2023-01-15T22:47:01.494" v="1047" actId="14100"/>
          <ac:spMkLst>
            <pc:docMk/>
            <pc:sldMk cId="923605852" sldId="288"/>
            <ac:spMk id="7" creationId="{3BC09974-9CD5-A1D2-7805-7C1EB46DE2D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2.5: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Implicit Differentiation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101009" y="106326"/>
                <a:ext cx="11989981" cy="11834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derivative of the following equation with respect to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𝒙𝒔𝒊𝒏𝒚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𝒚𝒄𝒐𝒔𝒙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9" y="106326"/>
                <a:ext cx="11989981" cy="1183466"/>
              </a:xfrm>
              <a:prstGeom prst="rect">
                <a:avLst/>
              </a:prstGeom>
              <a:blipFill>
                <a:blip r:embed="rId2"/>
                <a:stretch>
                  <a:fillRect l="-2391" t="-12308" r="-2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5630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101009" y="106326"/>
                <a:ext cx="12090991" cy="17374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second derivative of the following equation with respect to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9" y="106326"/>
                <a:ext cx="12090991" cy="1737463"/>
              </a:xfrm>
              <a:prstGeom prst="rect">
                <a:avLst/>
              </a:prstGeom>
              <a:blipFill>
                <a:blip r:embed="rId2"/>
                <a:stretch>
                  <a:fillRect l="-2370" t="-8421" b="-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3605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101009" y="106326"/>
                <a:ext cx="11989981" cy="11834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derivative of the following equation with respect to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9" y="106326"/>
                <a:ext cx="11989981" cy="1183466"/>
              </a:xfrm>
              <a:prstGeom prst="rect">
                <a:avLst/>
              </a:prstGeom>
              <a:blipFill>
                <a:blip r:embed="rId2"/>
                <a:stretch>
                  <a:fillRect l="-2391" t="-12308" r="-2136" b="-10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18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2659911" y="-1703"/>
            <a:ext cx="6872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Implicit Differentiation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C04160-6FEF-A57A-952D-33C6345CD9A5}"/>
                  </a:ext>
                </a:extLst>
              </p:cNvPr>
              <p:cNvSpPr txBox="1"/>
              <p:nvPr/>
            </p:nvSpPr>
            <p:spPr>
              <a:xfrm>
                <a:off x="248092" y="1073547"/>
                <a:ext cx="11695814" cy="4710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Differentiate both sides of the equation with respect to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Collect all terms involving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𝒅𝒚</m:t>
                        </m:r>
                      </m:num>
                      <m:den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on the left side of the equation and move all other terms to the right side of the equation.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𝒅𝒚</m:t>
                        </m:r>
                      </m:num>
                      <m:den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out of the left side of the equation.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Solve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𝒅𝒚</m:t>
                        </m:r>
                      </m:num>
                      <m:den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C04160-6FEF-A57A-952D-33C6345CD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92" y="1073547"/>
                <a:ext cx="11695814" cy="4710905"/>
              </a:xfrm>
              <a:prstGeom prst="rect">
                <a:avLst/>
              </a:prstGeom>
              <a:blipFill>
                <a:blip r:embed="rId2"/>
                <a:stretch>
                  <a:fillRect l="-1460" t="-1940" r="-1095" b="-21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95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101009" y="1147503"/>
                <a:ext cx="2222205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𝟑</m:t>
                      </m:r>
                      <m:sSup>
                        <m:sSup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  <m:sup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9" y="1147503"/>
                <a:ext cx="2222205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1DA03BA-B9CF-EF8B-9A59-809E72914FE5}"/>
                  </a:ext>
                </a:extLst>
              </p:cNvPr>
              <p:cNvSpPr txBox="1"/>
              <p:nvPr/>
            </p:nvSpPr>
            <p:spPr>
              <a:xfrm>
                <a:off x="101009" y="106326"/>
                <a:ext cx="1198998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Differentiate the following with respect to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1DA03BA-B9CF-EF8B-9A59-809E72914F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9" y="106326"/>
                <a:ext cx="11989981" cy="553998"/>
              </a:xfrm>
              <a:prstGeom prst="rect">
                <a:avLst/>
              </a:prstGeom>
              <a:blipFill>
                <a:blip r:embed="rId3"/>
                <a:stretch>
                  <a:fillRect l="-2391" t="-26374" b="-56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13FA8B6-19CE-34F9-87EB-079319820948}"/>
              </a:ext>
            </a:extLst>
          </p:cNvPr>
          <p:cNvCxnSpPr/>
          <p:nvPr/>
        </p:nvCxnSpPr>
        <p:spPr>
          <a:xfrm flipV="1">
            <a:off x="0" y="707886"/>
            <a:ext cx="12192000" cy="7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410983-30A0-E5EE-D67F-D72358F97EC7}"/>
              </a:ext>
            </a:extLst>
          </p:cNvPr>
          <p:cNvCxnSpPr>
            <a:cxnSpLocks/>
          </p:cNvCxnSpPr>
          <p:nvPr/>
        </p:nvCxnSpPr>
        <p:spPr>
          <a:xfrm flipV="1">
            <a:off x="2323214" y="786809"/>
            <a:ext cx="0" cy="55927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1E42255-A2A2-33F7-585E-851336EC8BD8}"/>
              </a:ext>
            </a:extLst>
          </p:cNvPr>
          <p:cNvCxnSpPr>
            <a:cxnSpLocks/>
          </p:cNvCxnSpPr>
          <p:nvPr/>
        </p:nvCxnSpPr>
        <p:spPr>
          <a:xfrm flipV="1">
            <a:off x="4820095" y="786809"/>
            <a:ext cx="0" cy="55927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B35BD2E-473E-CF26-0BCC-BB5E16934A4E}"/>
              </a:ext>
            </a:extLst>
          </p:cNvPr>
          <p:cNvCxnSpPr>
            <a:cxnSpLocks/>
          </p:cNvCxnSpPr>
          <p:nvPr/>
        </p:nvCxnSpPr>
        <p:spPr>
          <a:xfrm flipV="1">
            <a:off x="7931891" y="786808"/>
            <a:ext cx="0" cy="55927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66029A-F1A7-CFCF-891D-A1A4E0887533}"/>
                  </a:ext>
                </a:extLst>
              </p:cNvPr>
              <p:cNvSpPr txBox="1"/>
              <p:nvPr/>
            </p:nvSpPr>
            <p:spPr>
              <a:xfrm>
                <a:off x="2424223" y="1147503"/>
                <a:ext cx="2222205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</m:e>
                        <m:sup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66029A-F1A7-CFCF-891D-A1A4E08875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223" y="1147503"/>
                <a:ext cx="2222205" cy="629468"/>
              </a:xfrm>
              <a:prstGeom prst="rect">
                <a:avLst/>
              </a:prstGeom>
              <a:blipFill>
                <a:blip r:embed="rId4"/>
                <a:stretch>
                  <a:fillRect b="-3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BADAD5-2DED-747A-7DAA-BCFB8D087434}"/>
                  </a:ext>
                </a:extLst>
              </p:cNvPr>
              <p:cNvSpPr txBox="1"/>
              <p:nvPr/>
            </p:nvSpPr>
            <p:spPr>
              <a:xfrm>
                <a:off x="5296788" y="1147503"/>
                <a:ext cx="2222205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𝟑</m:t>
                      </m:r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BADAD5-2DED-747A-7DAA-BCFB8D087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788" y="1147503"/>
                <a:ext cx="2222205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0ADE81D-2407-7EFB-A1E0-EFACD01E42C8}"/>
                  </a:ext>
                </a:extLst>
              </p:cNvPr>
              <p:cNvSpPr txBox="1"/>
              <p:nvPr/>
            </p:nvSpPr>
            <p:spPr>
              <a:xfrm>
                <a:off x="8982741" y="1147503"/>
                <a:ext cx="2222205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sSup>
                        <m:sSup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</m:e>
                        <m:sup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0ADE81D-2407-7EFB-A1E0-EFACD01E4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2741" y="1147503"/>
                <a:ext cx="2222205" cy="629468"/>
              </a:xfrm>
              <a:prstGeom prst="rect">
                <a:avLst/>
              </a:prstGeom>
              <a:blipFill>
                <a:blip r:embed="rId6"/>
                <a:stretch>
                  <a:fillRect b="-3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987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101009" y="106326"/>
                <a:ext cx="11989981" cy="11834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derivative of the following equation with respect to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9" y="106326"/>
                <a:ext cx="11989981" cy="1183466"/>
              </a:xfrm>
              <a:prstGeom prst="rect">
                <a:avLst/>
              </a:prstGeom>
              <a:blipFill>
                <a:blip r:embed="rId2"/>
                <a:stretch>
                  <a:fillRect l="-2391" t="-12308" r="-2136" b="-10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363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101009" y="106326"/>
                <a:ext cx="11989981" cy="12222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derivative of the following equation with respect to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9" y="106326"/>
                <a:ext cx="11989981" cy="1222258"/>
              </a:xfrm>
              <a:prstGeom prst="rect">
                <a:avLst/>
              </a:prstGeom>
              <a:blipFill>
                <a:blip r:embed="rId2"/>
                <a:stretch>
                  <a:fillRect l="-2391" t="-11940" r="-2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03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212652" y="106326"/>
                <a:ext cx="11738344" cy="58477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What are the slopes at the following points? (Use the Derivative you Found from the Previous Example)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r>
                            <a:rPr kumimoji="0" lang="en-US" sz="40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 </m:t>
                          </m:r>
                          <m:r>
                            <a:rPr kumimoji="0" lang="en-US" sz="40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,−</m:t>
                          </m:r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40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52" y="106326"/>
                <a:ext cx="11738344" cy="5847755"/>
              </a:xfrm>
              <a:prstGeom prst="rect">
                <a:avLst/>
              </a:prstGeom>
              <a:blipFill>
                <a:blip r:embed="rId2"/>
                <a:stretch>
                  <a:fillRect l="-2182" t="-2188" r="-1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763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125818" y="0"/>
                <a:ext cx="11940363" cy="15483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Determine the slope of the tangent line to the graph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 −</m:t>
                        </m:r>
                        <m:f>
                          <m:f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18" y="0"/>
                <a:ext cx="11940363" cy="1548373"/>
              </a:xfrm>
              <a:prstGeom prst="rect">
                <a:avLst/>
              </a:prstGeom>
              <a:blipFill>
                <a:blip r:embed="rId2"/>
                <a:stretch>
                  <a:fillRect l="-2656" t="-10630" r="-766" b="-12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700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101009" y="106326"/>
                <a:ext cx="11989981" cy="11834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derivative of the following equation with respect to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𝒔𝒊𝒏𝒚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9" y="106326"/>
                <a:ext cx="11989981" cy="1183466"/>
              </a:xfrm>
              <a:prstGeom prst="rect">
                <a:avLst/>
              </a:prstGeom>
              <a:blipFill>
                <a:blip r:embed="rId2"/>
                <a:stretch>
                  <a:fillRect l="-2391" t="-12308" r="-2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33583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3368</TotalTime>
  <Words>239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5</cp:revision>
  <dcterms:created xsi:type="dcterms:W3CDTF">2022-12-28T03:08:26Z</dcterms:created>
  <dcterms:modified xsi:type="dcterms:W3CDTF">2023-01-15T22:47:11Z</dcterms:modified>
</cp:coreProperties>
</file>